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0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4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7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55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61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60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10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84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3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7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1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4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4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7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4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1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26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90952">
            <a:off x="563164" y="1391704"/>
            <a:ext cx="9605388" cy="1570616"/>
          </a:xfrm>
        </p:spPr>
        <p:txBody>
          <a:bodyPr>
            <a:noAutofit/>
          </a:bodyPr>
          <a:lstStyle/>
          <a:p>
            <a:r>
              <a:rPr lang="ru-RU" sz="6000" dirty="0" smtClean="0"/>
              <a:t>Команда </a:t>
            </a:r>
            <a:r>
              <a:rPr lang="en-US" sz="6000" dirty="0" smtClean="0"/>
              <a:t>Fire	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31918">
            <a:off x="824061" y="4424779"/>
            <a:ext cx="6400800" cy="194733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Пятый день чемпионата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67680" y="314118"/>
            <a:ext cx="8825658" cy="860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</a:t>
            </a:r>
            <a:r>
              <a:rPr lang="ru-RU" sz="3200" b="1" dirty="0" smtClean="0">
                <a:solidFill>
                  <a:schemeClr val="tx1"/>
                </a:solidFill>
              </a:rPr>
              <a:t>Процесс приготовления пряников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32" y="1624404"/>
            <a:ext cx="2917825" cy="5187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7256" y="1624404"/>
            <a:ext cx="2964595" cy="527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Подготовка нашей командой упаковочного материала для </a:t>
            </a:r>
            <a:r>
              <a:rPr lang="ru-RU" smtClean="0"/>
              <a:t>продажи пряников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602"/>
            <a:ext cx="6262040" cy="35223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41" y="3335603"/>
            <a:ext cx="5929960" cy="35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172" y="216050"/>
            <a:ext cx="9404723" cy="1400530"/>
          </a:xfrm>
        </p:spPr>
        <p:txBody>
          <a:bodyPr/>
          <a:lstStyle/>
          <a:p>
            <a:pPr algn="ctr"/>
            <a:r>
              <a:rPr lang="ru-RU" dirty="0" err="1" smtClean="0"/>
              <a:t>Упоковка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61" y="1803583"/>
            <a:ext cx="8985629" cy="5054417"/>
          </a:xfrm>
        </p:spPr>
      </p:pic>
    </p:spTree>
    <p:extLst>
      <p:ext uri="{BB962C8B-B14F-4D97-AF65-F5344CB8AC3E}">
        <p14:creationId xmlns:p14="http://schemas.microsoft.com/office/powerpoint/2010/main" val="18692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8334375" cy="2259106"/>
          </a:xfrm>
        </p:spPr>
        <p:txBody>
          <a:bodyPr/>
          <a:lstStyle/>
          <a:p>
            <a:r>
              <a:rPr lang="ru-RU" dirty="0" smtClean="0"/>
              <a:t>Оглашение результатов пятого дня испытаний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238"/>
            <a:ext cx="7459132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25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Команда Fire </vt:lpstr>
      <vt:lpstr>               </vt:lpstr>
      <vt:lpstr>                   Подготовка нашей командой упаковочного материала для продажи пряников</vt:lpstr>
      <vt:lpstr>Упоковка</vt:lpstr>
      <vt:lpstr>Оглашение результатов пятого дня испытаний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Fire</dc:title>
  <dc:creator>user</dc:creator>
  <cp:lastModifiedBy>user</cp:lastModifiedBy>
  <cp:revision>8</cp:revision>
  <dcterms:created xsi:type="dcterms:W3CDTF">2017-02-03T03:56:11Z</dcterms:created>
  <dcterms:modified xsi:type="dcterms:W3CDTF">2017-02-03T04:55:39Z</dcterms:modified>
</cp:coreProperties>
</file>